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8" r:id="rId4"/>
    <p:sldId id="264" r:id="rId5"/>
    <p:sldId id="265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80" d="100"/>
          <a:sy n="80" d="100"/>
        </p:scale>
        <p:origin x="-84" y="-7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6BB2C-D439-4DC0-AC72-778579D6FFC7}" type="datetimeFigureOut">
              <a:rPr lang="en-US" smtClean="0"/>
              <a:pPr/>
              <a:t>14/02/2019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0F69C-5179-4220-B4CC-0EFCF3911F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389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6BB2C-D439-4DC0-AC72-778579D6FFC7}" type="datetimeFigureOut">
              <a:rPr lang="en-US" smtClean="0"/>
              <a:pPr/>
              <a:t>14/02/2019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0F69C-5179-4220-B4CC-0EFCF3911F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502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6BB2C-D439-4DC0-AC72-778579D6FFC7}" type="datetimeFigureOut">
              <a:rPr lang="en-US" smtClean="0"/>
              <a:pPr/>
              <a:t>14/02/2019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0F69C-5179-4220-B4CC-0EFCF3911F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97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6BB2C-D439-4DC0-AC72-778579D6FFC7}" type="datetimeFigureOut">
              <a:rPr lang="en-US" smtClean="0"/>
              <a:pPr/>
              <a:t>14/02/2019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0F69C-5179-4220-B4CC-0EFCF3911F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030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6BB2C-D439-4DC0-AC72-778579D6FFC7}" type="datetimeFigureOut">
              <a:rPr lang="en-US" smtClean="0"/>
              <a:pPr/>
              <a:t>14/02/2019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0F69C-5179-4220-B4CC-0EFCF3911F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131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6BB2C-D439-4DC0-AC72-778579D6FFC7}" type="datetimeFigureOut">
              <a:rPr lang="en-US" smtClean="0"/>
              <a:pPr/>
              <a:t>14/02/2019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0F69C-5179-4220-B4CC-0EFCF3911F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841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6BB2C-D439-4DC0-AC72-778579D6FFC7}" type="datetimeFigureOut">
              <a:rPr lang="en-US" smtClean="0"/>
              <a:pPr/>
              <a:t>14/02/2019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0F69C-5179-4220-B4CC-0EFCF3911F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504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6BB2C-D439-4DC0-AC72-778579D6FFC7}" type="datetimeFigureOut">
              <a:rPr lang="en-US" smtClean="0"/>
              <a:pPr/>
              <a:t>14/02/2019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0F69C-5179-4220-B4CC-0EFCF3911F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885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6BB2C-D439-4DC0-AC72-778579D6FFC7}" type="datetimeFigureOut">
              <a:rPr lang="en-US" smtClean="0"/>
              <a:pPr/>
              <a:t>14/02/2019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0F69C-5179-4220-B4CC-0EFCF3911F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081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6BB2C-D439-4DC0-AC72-778579D6FFC7}" type="datetimeFigureOut">
              <a:rPr lang="en-US" smtClean="0"/>
              <a:pPr/>
              <a:t>14/02/2019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0F69C-5179-4220-B4CC-0EFCF3911F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077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6BB2C-D439-4DC0-AC72-778579D6FFC7}" type="datetimeFigureOut">
              <a:rPr lang="en-US" smtClean="0"/>
              <a:pPr/>
              <a:t>14/02/2019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0F69C-5179-4220-B4CC-0EFCF3911F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33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6BB2C-D439-4DC0-AC72-778579D6FFC7}" type="datetimeFigureOut">
              <a:rPr lang="en-US" smtClean="0"/>
              <a:pPr/>
              <a:t>14/02/2019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0F69C-5179-4220-B4CC-0EFCF3911F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30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13" Type="http://schemas.openxmlformats.org/officeDocument/2006/relationships/image" Target="../media/image8.wmf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2.bin"/><Relationship Id="rId12" Type="http://schemas.openxmlformats.org/officeDocument/2006/relationships/image" Target="../media/image7.gif"/><Relationship Id="rId2" Type="http://schemas.openxmlformats.org/officeDocument/2006/relationships/audio" Target="../media/audio1.wav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11" Type="http://schemas.openxmlformats.org/officeDocument/2006/relationships/image" Target="../media/image6.gif"/><Relationship Id="rId5" Type="http://schemas.openxmlformats.org/officeDocument/2006/relationships/oleObject" Target="../embeddings/oleObject1.bin"/><Relationship Id="rId10" Type="http://schemas.openxmlformats.org/officeDocument/2006/relationships/image" Target="../media/image5.png"/><Relationship Id="rId4" Type="http://schemas.openxmlformats.org/officeDocument/2006/relationships/image" Target="../media/image3.png"/><Relationship Id="rId9" Type="http://schemas.openxmlformats.org/officeDocument/2006/relationships/image" Target="../media/image4.gif"/><Relationship Id="rId14" Type="http://schemas.openxmlformats.org/officeDocument/2006/relationships/image" Target="../media/image9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2024760" y="274638"/>
            <a:ext cx="8229600" cy="1143000"/>
          </a:xfrm>
        </p:spPr>
        <p:txBody>
          <a:bodyPr/>
          <a:lstStyle/>
          <a:p>
            <a:endParaRPr lang="en-US" smtClean="0"/>
          </a:p>
        </p:txBody>
      </p:sp>
      <p:pic>
        <p:nvPicPr>
          <p:cNvPr id="5" name="Picture 3">
            <a:hlinkClick r:id="" action="ppaction://media"/>
          </p:cNvPr>
          <p:cNvPicPr>
            <a:picLocks noGrp="1" noRot="1" noChangeAspect="1" noChangeArrowheads="1"/>
          </p:cNvPicPr>
          <p:nvPr>
            <p:ph sz="quarter" idx="1"/>
            <a:wavAudioFile r:embed="rId2" name="j0214098.wav"/>
          </p:nvPr>
        </p:nvPicPr>
        <p:blipFill>
          <a:blip r:embed="rId4"/>
          <a:stretch>
            <a:fillRect/>
          </a:stretch>
        </p:blipFill>
        <p:spPr>
          <a:xfrm>
            <a:off x="3739260" y="2389188"/>
            <a:ext cx="609600" cy="609600"/>
          </a:xfrm>
        </p:spPr>
      </p:pic>
      <p:graphicFrame>
        <p:nvGraphicFramePr>
          <p:cNvPr id="6" name="Object 2"/>
          <p:cNvGraphicFramePr>
            <a:graphicFrameLocks noGrp="1" noChangeAspect="1"/>
          </p:cNvGraphicFramePr>
          <p:nvPr/>
        </p:nvGraphicFramePr>
        <p:xfrm>
          <a:off x="7730235" y="2030413"/>
          <a:ext cx="1008063" cy="132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Flash Document" r:id="rId5" imgW="1008360" imgH="1327320" progId="">
                  <p:embed/>
                </p:oleObj>
              </mc:Choice>
              <mc:Fallback>
                <p:oleObj name="Flash Document" r:id="rId5" imgW="1008360" imgH="1327320" progId="">
                  <p:embed/>
                  <p:pic>
                    <p:nvPicPr>
                      <p:cNvPr id="0" name="Picture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30235" y="2030413"/>
                        <a:ext cx="1008063" cy="1327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gradFill rotWithShape="0">
                              <a:gsLst>
                                <a:gs pos="0">
                                  <a:schemeClr val="accent1"/>
                                </a:gs>
                                <a:gs pos="100000">
                                  <a:schemeClr val="bg1"/>
                                </a:gs>
                              </a:gsLst>
                              <a:path path="rect">
                                <a:fillToRect l="50000" t="50000" r="50000" b="50000"/>
                              </a:path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sq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3"/>
          <p:cNvGraphicFramePr>
            <a:graphicFrameLocks noGrp="1" noChangeAspect="1"/>
          </p:cNvGraphicFramePr>
          <p:nvPr/>
        </p:nvGraphicFramePr>
        <p:xfrm>
          <a:off x="3443985" y="4281488"/>
          <a:ext cx="1198563" cy="150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Flash Document" r:id="rId7" imgW="1198800" imgH="1502280" progId="">
                  <p:embed/>
                </p:oleObj>
              </mc:Choice>
              <mc:Fallback>
                <p:oleObj name="Flash Document" r:id="rId7" imgW="1198800" imgH="1502280" progId="">
                  <p:embed/>
                  <p:pic>
                    <p:nvPicPr>
                      <p:cNvPr id="0" name="Picture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3985" y="4281488"/>
                        <a:ext cx="1198563" cy="1501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gradFill rotWithShape="0">
                              <a:gsLst>
                                <a:gs pos="0">
                                  <a:schemeClr val="accent1"/>
                                </a:gs>
                                <a:gs pos="100000">
                                  <a:schemeClr val="bg1"/>
                                </a:gs>
                              </a:gsLst>
                              <a:path path="rect">
                                <a:fillToRect l="50000" t="50000" r="50000" b="50000"/>
                              </a:path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sq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1640585" y="1125538"/>
            <a:ext cx="9036050" cy="5661025"/>
          </a:xfrm>
          <a:prstGeom prst="flowChartAlternateProcess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1634235" y="69851"/>
            <a:ext cx="9036050" cy="6407150"/>
          </a:xfrm>
          <a:prstGeom prst="flowChartAlternateProcess">
            <a:avLst/>
          </a:prstGeom>
          <a:solidFill>
            <a:schemeClr val="bg1"/>
          </a:solidFill>
          <a:ln w="28575" cap="sq">
            <a:solidFill>
              <a:srgbClr val="3399FF"/>
            </a:solidFill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2251773" y="3500438"/>
            <a:ext cx="287337" cy="457200"/>
          </a:xfrm>
          <a:prstGeom prst="rect">
            <a:avLst/>
          </a:prstGeom>
          <a:noFill/>
          <a:ln w="9525" cap="sq">
            <a:noFill/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1" lang="en-US" sz="2400">
                <a:latin typeface="MS Song" pitchFamily="49" charset="-122"/>
              </a:rPr>
              <a:t> </a:t>
            </a:r>
            <a:endParaRPr kumimoji="1" lang="en-US" sz="2400">
              <a:solidFill>
                <a:srgbClr val="003399"/>
              </a:solidFill>
              <a:latin typeface="MS Song" pitchFamily="49" charset="-122"/>
            </a:endParaRPr>
          </a:p>
        </p:txBody>
      </p:sp>
      <p:pic>
        <p:nvPicPr>
          <p:cNvPr id="11" name="Picture 10" descr="AG00433_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 flipH="1">
            <a:off x="10025760" y="0"/>
            <a:ext cx="685800" cy="70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5" descr="LVKMTU~1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567560" y="381000"/>
            <a:ext cx="1216114" cy="1057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BUGHRTCP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2405760" y="2819400"/>
            <a:ext cx="3200400" cy="1092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2" descr="BUGHRTCP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015360" y="4038600"/>
            <a:ext cx="6248400" cy="2132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2" descr="BUGHRTCP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691760" y="1828800"/>
            <a:ext cx="2133600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2" descr="BUGHRTCP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6977760" y="2895600"/>
            <a:ext cx="2743200" cy="93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 descr="FLAGANI"/>
          <p:cNvPicPr>
            <a:picLocks noChangeAspect="1" noChangeArrowheads="1" noCrop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2024760" y="0"/>
            <a:ext cx="5873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3" descr="BALLOON3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044560" y="7162800"/>
            <a:ext cx="1338263" cy="190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5" descr="LVKMTU~1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flipH="1">
            <a:off x="9146372" y="5410200"/>
            <a:ext cx="1565188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11" descr="FLAGANI"/>
          <p:cNvPicPr>
            <a:picLocks noChangeAspect="1" noChangeArrowheads="1" noCrop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 flipH="1">
            <a:off x="9492360" y="5029200"/>
            <a:ext cx="609599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14" descr="BALLOON3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5148960" y="6096000"/>
            <a:ext cx="1304545" cy="1851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33" descr="anime"/>
          <p:cNvPicPr>
            <a:picLocks noChangeAspect="1" noChangeArrowheads="1" noCrop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 flipH="1">
            <a:off x="8654160" y="1524000"/>
            <a:ext cx="1609462" cy="1676400"/>
          </a:xfrm>
          <a:prstGeom prst="rect">
            <a:avLst/>
          </a:prstGeom>
          <a:noFill/>
        </p:spPr>
      </p:pic>
      <p:pic>
        <p:nvPicPr>
          <p:cNvPr id="24" name="Picture 14" descr="BALLOON3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447800" y="7848600"/>
            <a:ext cx="1914525" cy="271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Box 24"/>
          <p:cNvSpPr txBox="1"/>
          <p:nvPr/>
        </p:nvSpPr>
        <p:spPr>
          <a:xfrm>
            <a:off x="3175396" y="229718"/>
            <a:ext cx="578549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  <a:p>
            <a:pPr algn="ctr"/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(</a:t>
            </a:r>
            <a:r>
              <a:rPr lang="en-US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120)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4731"/>
                            </p:stCondLst>
                            <p:childTnLst>
                              <p:par>
                                <p:cTn id="8" presetID="0" presetClass="path" presetSubtype="0" repeatCount="indefinite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309 -0.09398 L -0.02309 -1.12292 " pathEditMode="relative" rAng="0" ptsTypes="AA">
                                      <p:cBhvr>
                                        <p:cTn id="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15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"/>
                                            </p:cond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231"/>
                            </p:stCondLst>
                            <p:childTnLst>
                              <p:par>
                                <p:cTn id="11" presetID="0" presetClass="path" presetSubtype="0" repeatCount="indefinite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64 -0.09051 L 0.05087 -1.06713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" y="-48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"/>
                                            </p:cond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231"/>
                            </p:stCondLst>
                            <p:childTnLst>
                              <p:par>
                                <p:cTn id="14" presetID="0" presetClass="path" presetSubtype="0" repeatCount="indefinite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96296E-6 L 0.04722 -0.97662 " pathEditMode="relative" rAng="0" ptsTypes="AA">
                                      <p:cBhvr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" y="-48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"/>
                                            </p:cond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6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9556" y="354227"/>
            <a:ext cx="51492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nhẩm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1" y="1791733"/>
            <a:ext cx="119366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8 : 4 =              12 : 4 =            20 : 4 =               28 : 4 = </a:t>
            </a:r>
          </a:p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36 : 4 =              24 : 4 =            40 : 4 =               32 : 4 =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04086" y="1745566"/>
            <a:ext cx="3707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04086" y="2345731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52086" y="1791733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96773" y="2345729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692337" y="1791732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76920" y="2345730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785132" y="1745566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785132" y="2345729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1989437" y="1062113"/>
            <a:ext cx="245899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5" descr="LVKMTU~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10626812" y="5410200"/>
            <a:ext cx="1565188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 descr="FLAGANI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10972800" y="5029200"/>
            <a:ext cx="609599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91619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9556" y="354227"/>
            <a:ext cx="51492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nhẩm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989437" y="1062113"/>
            <a:ext cx="245899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30660" y="1791733"/>
            <a:ext cx="113682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4 x 3 =              4 x 2 =            4 x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               4 x 4 =</a:t>
            </a:r>
          </a:p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12 : 4 =             8  : 4 =             4 : 4 =               16 : 4  =</a:t>
            </a:r>
          </a:p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 : 3 =             8 : 2  =             4 : 1 =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89437" y="1791732"/>
            <a:ext cx="726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77084" y="2345731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25084" y="1791733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25084" y="2345731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758241" y="1791732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749918" y="2345730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958130" y="1745566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958130" y="2345729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24621" y="2899728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991144" y="2899728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766888" y="2899727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pic>
        <p:nvPicPr>
          <p:cNvPr id="18" name="Picture 15" descr="LVKMTU~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10626812" y="5410200"/>
            <a:ext cx="1565188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1" descr="FLAGANI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10972800" y="5029200"/>
            <a:ext cx="609599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11157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9556" y="354227"/>
            <a:ext cx="115988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40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989437" y="1079870"/>
            <a:ext cx="7385382" cy="1208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9721049" y="1065323"/>
            <a:ext cx="2347383" cy="3052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49457" y="1677666"/>
            <a:ext cx="344549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696287" y="2424985"/>
            <a:ext cx="718545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4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 : 4 = 10 (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10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sz="4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404951" y="2433693"/>
            <a:ext cx="718545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40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sz="4000" b="1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40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40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 40học </a:t>
            </a:r>
            <a:r>
              <a:rPr lang="en-US" sz="40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sz="4000" b="1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1tổ : …. </a:t>
            </a:r>
            <a:r>
              <a:rPr lang="en-US" sz="40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ctr"/>
            <a:endParaRPr lang="en-US" sz="40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5" descr="LVKMTU~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10626812" y="5410200"/>
            <a:ext cx="1565188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FLAGANI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10972800" y="5029200"/>
            <a:ext cx="609599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08284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9556" y="354227"/>
            <a:ext cx="115988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chở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lái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chở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2406294" y="914400"/>
            <a:ext cx="3187681" cy="1755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8551154" y="917405"/>
            <a:ext cx="2347383" cy="3052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57033" y="1462513"/>
            <a:ext cx="8715567" cy="1666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-761769" y="3378619"/>
            <a:ext cx="6665029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sz="3600" b="1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36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sz="3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:1 </a:t>
            </a:r>
            <a:r>
              <a:rPr lang="en-US" sz="36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endParaRPr lang="en-US" sz="3600" b="1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en-US" sz="36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sz="3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:…. </a:t>
            </a:r>
            <a:r>
              <a:rPr lang="en-US" sz="36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3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ctr"/>
            <a:endParaRPr lang="en-US" sz="4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562904" y="2057401"/>
            <a:ext cx="6886767" cy="1066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104793" y="3230701"/>
            <a:ext cx="9753141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3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chở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: 4 = 3 (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3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 descr="LVKMTU~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10669601" y="5449780"/>
            <a:ext cx="1522399" cy="1408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 descr="FLAGANI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11015589" y="5068780"/>
            <a:ext cx="592934" cy="1037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53915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7"/>
          <p:cNvSpPr txBox="1">
            <a:spLocks noChangeArrowheads="1"/>
          </p:cNvSpPr>
          <p:nvPr/>
        </p:nvSpPr>
        <p:spPr bwMode="auto">
          <a:xfrm>
            <a:off x="0" y="454241"/>
            <a:ext cx="8595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  <a:endParaRPr lang="en-US" sz="2400" dirty="0">
              <a:latin typeface=".VnArial" panose="020B7200000000000000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531" y="454241"/>
            <a:ext cx="9436963" cy="4959031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859531" y="1091953"/>
            <a:ext cx="516508" cy="64807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15" descr="LVKMTU~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10626812" y="5410200"/>
            <a:ext cx="1565188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1" descr="FLAGANI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10972800" y="5029200"/>
            <a:ext cx="609599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12182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257</Words>
  <Application>Microsoft Office PowerPoint</Application>
  <PresentationFormat>Custom</PresentationFormat>
  <Paragraphs>46</Paragraphs>
  <Slides>6</Slides>
  <Notes>0</Notes>
  <HiddenSlides>0</HiddenSlides>
  <MMClips>1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Flash 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AutoBVT</dc:creator>
  <cp:lastModifiedBy>Windows User</cp:lastModifiedBy>
  <cp:revision>26</cp:revision>
  <dcterms:created xsi:type="dcterms:W3CDTF">2017-02-07T07:13:53Z</dcterms:created>
  <dcterms:modified xsi:type="dcterms:W3CDTF">2019-02-14T04:54:01Z</dcterms:modified>
</cp:coreProperties>
</file>